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</p:sldIdLst>
  <p:sldSz cx="10080625" cy="7559675"/>
  <p:notesSz cx="6858000" cy="9144000"/>
  <p:defaultTextStyle>
    <a:defPPr>
      <a:defRPr lang="en-GB"/>
    </a:defPPr>
    <a:lvl1pPr marL="0" lvl="0" indent="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2"/>
    <p:restoredTop sz="94639"/>
  </p:normalViewPr>
  <p:slideViewPr>
    <p:cSldViewPr showGuides="1">
      <p:cViewPr varScale="1">
        <p:scale>
          <a:sx n="73" d="100"/>
          <a:sy n="73" d="100"/>
        </p:scale>
        <p:origin x="18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p>
            <a:pPr lvl="0"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fr-FR" altLang="fr-FR" dirty="0"/>
          </a:p>
        </p:txBody>
      </p:sp>
      <p:sp>
        <p:nvSpPr>
          <p:cNvPr id="2051" name="Rectangle 2"/>
          <p:cNvSpPr>
            <a:spLocks noGrp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+mn-ea"/>
              <a:cs typeface="+mn-cs"/>
            </a:endParaRPr>
          </a:p>
        </p:txBody>
      </p:sp>
      <p:sp>
        <p:nvSpPr>
          <p:cNvPr id="2053" name="Text Box 4"/>
          <p:cNvSpPr txBox="1"/>
          <p:nvPr/>
        </p:nvSpPr>
        <p:spPr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fr-FR" altLang="fr-FR" dirty="0"/>
          </a:p>
        </p:txBody>
      </p:sp>
      <p:sp>
        <p:nvSpPr>
          <p:cNvPr id="2054" name="Text Box 5"/>
          <p:cNvSpPr txBox="1"/>
          <p:nvPr/>
        </p:nvSpPr>
        <p:spPr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fr-FR" altLang="fr-FR" dirty="0"/>
          </a:p>
        </p:txBody>
      </p:sp>
      <p:sp>
        <p:nvSpPr>
          <p:cNvPr id="2055" name="Text Box 6"/>
          <p:cNvSpPr txBox="1"/>
          <p:nvPr/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fr-FR" alt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p>
            <a:pPr lvl="0" algn="r" defTabSz="449580" eaLnBrk="1">
              <a:lnSpc>
                <a:spcPct val="95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4099" name="Text Box 1"/>
          <p:cNvSpPr txBox="1"/>
          <p:nvPr/>
        </p:nvSpPr>
        <p:spPr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4100" name="Text Box 2"/>
          <p:cNvSpPr>
            <a:spLocks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1" name="Text Box 3"/>
          <p:cNvSpPr/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p>
            <a:pPr lvl="0"/>
            <a:endParaRPr lang="fr-FR" alt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6147" name="Text Box 1"/>
          <p:cNvSpPr txBox="1"/>
          <p:nvPr/>
        </p:nvSpPr>
        <p:spPr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6148" name="Text Box 2"/>
          <p:cNvSpPr>
            <a:spLocks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149" name="Text Box 3"/>
          <p:cNvSpPr/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p>
            <a:pPr lvl="0"/>
            <a:endParaRPr lang="fr-FR" alt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8195" name="Text Box 1"/>
          <p:cNvSpPr txBox="1"/>
          <p:nvPr/>
        </p:nvSpPr>
        <p:spPr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8196" name="Text Box 2"/>
          <p:cNvSpPr>
            <a:spLocks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7" name="Text Box 3"/>
          <p:cNvSpPr/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p>
            <a:pPr lvl="0"/>
            <a:endParaRPr lang="fr-FR" alt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10243" name="Text Box 1"/>
          <p:cNvSpPr txBox="1"/>
          <p:nvPr/>
        </p:nvSpPr>
        <p:spPr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10244" name="Text Box 2"/>
          <p:cNvSpPr>
            <a:spLocks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5" name="Text Box 3"/>
          <p:cNvSpPr/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p>
            <a:pPr lvl="0"/>
            <a:endParaRPr lang="fr-FR" alt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290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12291" name="Text Box 1"/>
          <p:cNvSpPr txBox="1"/>
          <p:nvPr/>
        </p:nvSpPr>
        <p:spPr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12292" name="Text Box 2"/>
          <p:cNvSpPr>
            <a:spLocks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2293" name="Text Box 3"/>
          <p:cNvSpPr/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p>
            <a:pPr lvl="0"/>
            <a:endParaRPr lang="fr-FR" alt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33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14339" name="Text Box 1"/>
          <p:cNvSpPr txBox="1"/>
          <p:nvPr/>
        </p:nvSpPr>
        <p:spPr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14340" name="Text Box 2"/>
          <p:cNvSpPr>
            <a:spLocks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41" name="Text Box 3"/>
          <p:cNvSpPr/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p>
            <a:pPr lvl="0"/>
            <a:endParaRPr lang="fr-FR" alt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386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16387" name="Text Box 1"/>
          <p:cNvSpPr txBox="1"/>
          <p:nvPr/>
        </p:nvSpPr>
        <p:spPr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 algn="r" defTabSz="449580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en-US" altLang="fr-FR" sz="1400" dirty="0">
                <a:solidFill>
                  <a:srgbClr val="000000"/>
                </a:solidFill>
                <a:latin typeface="Times New Roman" panose="02020603050405020304" pitchFamily="16" charset="0"/>
              </a:rPr>
            </a:fld>
            <a:endParaRPr lang="en-US" altLang="fr-FR" sz="1400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16388" name="Text Box 2"/>
          <p:cNvSpPr>
            <a:spLocks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9" name="Text Box 3"/>
          <p:cNvSpPr/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p>
            <a:pPr lvl="0"/>
            <a:endParaRPr lang="fr-FR" alt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eaLnBrk="1">
              <a:lnSpc>
                <a:spcPct val="95000"/>
              </a:lnSpc>
              <a:buSzPct val="100000"/>
              <a:buNone/>
            </a:pPr>
            <a:fld id="{9A0DB2DC-4C9A-4742-B13C-FB6460FD3503}" type="slidenum">
              <a:rPr lang="en-US" altLang="fr-FR" dirty="0"/>
            </a:fld>
            <a:endParaRPr lang="en-US" altLang="fr-F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eaLnBrk="1">
              <a:lnSpc>
                <a:spcPct val="95000"/>
              </a:lnSpc>
              <a:buSzPct val="100000"/>
              <a:buNone/>
            </a:pPr>
            <a:fld id="{9A0DB2DC-4C9A-4742-B13C-FB6460FD3503}" type="slidenum">
              <a:rPr lang="en-US" altLang="fr-FR" dirty="0"/>
            </a:fld>
            <a:endParaRPr lang="en-US" altLang="fr-F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59650" y="684213"/>
            <a:ext cx="2212975" cy="564673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20725" y="684213"/>
            <a:ext cx="6486525" cy="5646737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eaLnBrk="1">
              <a:lnSpc>
                <a:spcPct val="95000"/>
              </a:lnSpc>
              <a:buSzPct val="100000"/>
              <a:buNone/>
            </a:pPr>
            <a:fld id="{9A0DB2DC-4C9A-4742-B13C-FB6460FD3503}" type="slidenum">
              <a:rPr lang="en-US" altLang="fr-FR" dirty="0"/>
            </a:fld>
            <a:endParaRPr lang="en-US" altLang="fr-F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eaLnBrk="1">
              <a:lnSpc>
                <a:spcPct val="95000"/>
              </a:lnSpc>
              <a:buSzPct val="100000"/>
              <a:buNone/>
            </a:pPr>
            <a:fld id="{9A0DB2DC-4C9A-4742-B13C-FB6460FD3503}" type="slidenum">
              <a:rPr lang="en-US" altLang="fr-FR" dirty="0"/>
            </a:fld>
            <a:endParaRPr lang="en-US" altLang="fr-F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eaLnBrk="1">
              <a:lnSpc>
                <a:spcPct val="95000"/>
              </a:lnSpc>
              <a:buSzPct val="100000"/>
              <a:buNone/>
            </a:pPr>
            <a:fld id="{9A0DB2DC-4C9A-4742-B13C-FB6460FD3503}" type="slidenum">
              <a:rPr lang="en-US" altLang="fr-FR" dirty="0"/>
            </a:fld>
            <a:endParaRPr lang="en-US" altLang="fr-F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720725" y="1949450"/>
            <a:ext cx="4349750" cy="4381500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222875" y="1949450"/>
            <a:ext cx="4349750" cy="4381500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eaLnBrk="1">
              <a:lnSpc>
                <a:spcPct val="95000"/>
              </a:lnSpc>
              <a:buSzPct val="100000"/>
              <a:buNone/>
            </a:pPr>
            <a:fld id="{9A0DB2DC-4C9A-4742-B13C-FB6460FD3503}" type="slidenum">
              <a:rPr lang="en-US" altLang="fr-FR" dirty="0"/>
            </a:fld>
            <a:endParaRPr lang="en-US" altLang="fr-F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eaLnBrk="1">
              <a:lnSpc>
                <a:spcPct val="95000"/>
              </a:lnSpc>
              <a:buSzPct val="100000"/>
              <a:buNone/>
            </a:pPr>
            <a:fld id="{9A0DB2DC-4C9A-4742-B13C-FB6460FD3503}" type="slidenum">
              <a:rPr lang="en-US" altLang="fr-FR" dirty="0"/>
            </a:fld>
            <a:endParaRPr lang="en-US" altLang="fr-F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eaLnBrk="1">
              <a:lnSpc>
                <a:spcPct val="95000"/>
              </a:lnSpc>
              <a:buSzPct val="100000"/>
              <a:buNone/>
            </a:pPr>
            <a:fld id="{9A0DB2DC-4C9A-4742-B13C-FB6460FD3503}" type="slidenum">
              <a:rPr lang="en-US" altLang="fr-FR" dirty="0"/>
            </a:fld>
            <a:endParaRPr lang="en-US" altLang="fr-F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eaLnBrk="1">
              <a:lnSpc>
                <a:spcPct val="95000"/>
              </a:lnSpc>
              <a:buSzPct val="100000"/>
              <a:buNone/>
            </a:pPr>
            <a:fld id="{9A0DB2DC-4C9A-4742-B13C-FB6460FD3503}" type="slidenum">
              <a:rPr lang="en-US" altLang="fr-FR" dirty="0"/>
            </a:fld>
            <a:endParaRPr lang="en-US" altLang="fr-F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eaLnBrk="1">
              <a:lnSpc>
                <a:spcPct val="95000"/>
              </a:lnSpc>
              <a:buSzPct val="100000"/>
              <a:buNone/>
            </a:pPr>
            <a:fld id="{9A0DB2DC-4C9A-4742-B13C-FB6460FD3503}" type="slidenum">
              <a:rPr lang="en-US" altLang="fr-FR" dirty="0"/>
            </a:fld>
            <a:endParaRPr lang="en-US" altLang="fr-F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 vert="horz" wrap="square" lIns="0" tIns="2808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fr-F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eaLnBrk="1">
              <a:lnSpc>
                <a:spcPct val="95000"/>
              </a:lnSpc>
              <a:buSzPct val="100000"/>
              <a:buNone/>
            </a:pPr>
            <a:fld id="{9A0DB2DC-4C9A-4742-B13C-FB6460FD3503}" type="slidenum">
              <a:rPr lang="en-US" altLang="fr-FR" dirty="0"/>
            </a:fld>
            <a:endParaRPr lang="en-US" altLang="fr-F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1"/>
          <p:cNvSpPr>
            <a:spLocks noGrp="1"/>
          </p:cNvSpPr>
          <p:nvPr>
            <p:ph type="title"/>
          </p:nvPr>
        </p:nvSpPr>
        <p:spPr>
          <a:xfrm>
            <a:off x="720725" y="684213"/>
            <a:ext cx="8456613" cy="10207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p>
            <a:pPr lvl="0"/>
            <a:r>
              <a:rPr lang="en-GB" altLang="fr-FR" dirty="0"/>
              <a:t>Cliquez pour éditer le format du texte-titre</a:t>
            </a:r>
            <a:endParaRPr lang="en-GB" altLang="fr-FR" dirty="0"/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>
          <a:xfrm>
            <a:off x="720725" y="1949450"/>
            <a:ext cx="8851900" cy="4381500"/>
          </a:xfrm>
          <a:prstGeom prst="rect">
            <a:avLst/>
          </a:prstGeom>
          <a:noFill/>
          <a:ln w="9525">
            <a:noFill/>
          </a:ln>
        </p:spPr>
        <p:txBody>
          <a:bodyPr lIns="0" tIns="28080" rIns="0" bIns="0"/>
          <a:p>
            <a:pPr lvl="0"/>
            <a:r>
              <a:rPr lang="en-GB" altLang="fr-FR" dirty="0"/>
              <a:t>Cliquez pour éditer le format du plan de texte</a:t>
            </a:r>
            <a:endParaRPr lang="en-GB" altLang="fr-FR" dirty="0"/>
          </a:p>
          <a:p>
            <a:pPr lvl="1"/>
            <a:r>
              <a:rPr lang="en-GB" altLang="fr-FR" dirty="0"/>
              <a:t>Second niveau de plan</a:t>
            </a:r>
            <a:endParaRPr lang="en-GB" altLang="fr-FR" dirty="0"/>
          </a:p>
          <a:p>
            <a:pPr lvl="2"/>
            <a:r>
              <a:rPr lang="en-GB" altLang="fr-FR" dirty="0"/>
              <a:t>Troisième niveau de plan</a:t>
            </a:r>
            <a:endParaRPr lang="en-GB" altLang="fr-FR" dirty="0"/>
          </a:p>
          <a:p>
            <a:pPr lvl="3"/>
            <a:r>
              <a:rPr lang="en-GB" altLang="fr-FR" dirty="0"/>
              <a:t>Quatrième niveau de plan</a:t>
            </a:r>
            <a:endParaRPr lang="en-GB" altLang="fr-FR" dirty="0"/>
          </a:p>
          <a:p>
            <a:pPr lvl="4"/>
            <a:r>
              <a:rPr lang="en-GB" altLang="fr-FR" dirty="0"/>
              <a:t>Cinquième niveau de plan</a:t>
            </a:r>
            <a:endParaRPr lang="en-GB" altLang="fr-FR" dirty="0"/>
          </a:p>
          <a:p>
            <a:pPr lvl="4"/>
            <a:r>
              <a:rPr lang="en-GB" altLang="fr-FR" dirty="0"/>
              <a:t>Sixième niveau de plan</a:t>
            </a:r>
            <a:endParaRPr lang="en-GB" altLang="fr-FR" dirty="0"/>
          </a:p>
          <a:p>
            <a:pPr lvl="4"/>
            <a:r>
              <a:rPr lang="en-GB" altLang="fr-FR" dirty="0"/>
              <a:t>Septième niveau de plan</a:t>
            </a:r>
            <a:endParaRPr lang="en-GB" altLang="fr-FR" dirty="0"/>
          </a:p>
        </p:txBody>
      </p:sp>
      <p:sp>
        <p:nvSpPr>
          <p:cNvPr id="1028" name="Text Box 3"/>
          <p:cNvSpPr txBox="1"/>
          <p:nvPr/>
        </p:nvSpPr>
        <p:spPr>
          <a:xfrm>
            <a:off x="539750" y="6318250"/>
            <a:ext cx="2346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fr-FR" altLang="fr-FR" dirty="0">
              <a:latin typeface="Arial" panose="020B0604020202020204" pitchFamily="34" charset="0"/>
            </a:endParaRPr>
          </a:p>
        </p:txBody>
      </p:sp>
      <p:sp>
        <p:nvSpPr>
          <p:cNvPr id="1029" name="Text Box 4"/>
          <p:cNvSpPr txBox="1"/>
          <p:nvPr/>
        </p:nvSpPr>
        <p:spPr>
          <a:xfrm>
            <a:off x="3267075" y="6346825"/>
            <a:ext cx="31940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>
              <a:buClr>
                <a:srgbClr val="000000"/>
              </a:buClr>
              <a:buSzPct val="100000"/>
              <a:buFont typeface="Times New Roman" panose="02020603050405020304" pitchFamily="16" charset="0"/>
            </a:pPr>
            <a:endParaRPr lang="fr-FR" altLang="fr-FR" dirty="0">
              <a:latin typeface="Arial" panose="020B0604020202020204" pitchFamily="34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31013" y="6346825"/>
            <a:ext cx="2344738" cy="517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defRPr sz="1400">
                <a:solidFill>
                  <a:srgbClr val="000000"/>
                </a:solidFill>
                <a:latin typeface="Times New Roman" panose="02020603050405020304" pitchFamily="16" charset="0"/>
              </a:defRPr>
            </a:lvl1pPr>
          </a:lstStyle>
          <a:p>
            <a:pPr lvl="0" eaLnBrk="1">
              <a:lnSpc>
                <a:spcPct val="95000"/>
              </a:lnSpc>
              <a:buSzPct val="100000"/>
              <a:buNone/>
            </a:pPr>
            <a:fld id="{9A0DB2DC-4C9A-4742-B13C-FB6460FD3503}" type="slidenum">
              <a:rPr lang="en-US" altLang="fr-FR" dirty="0"/>
            </a:fld>
            <a:endParaRPr lang="en-US" altLang="fr-F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Arial" panose="020B0604020202020204" pitchFamily="34" charset="0"/>
          <a:ea typeface="Arial Unicode MS" charset="-128"/>
          <a:cs typeface="Arial Unicode MS" charset="-128"/>
        </a:defRPr>
      </a:lvl2pPr>
      <a:lvl3pPr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Arial" panose="020B0604020202020204" pitchFamily="34" charset="0"/>
          <a:ea typeface="Arial Unicode MS" charset="-128"/>
          <a:cs typeface="Arial Unicode MS" charset="-128"/>
        </a:defRPr>
      </a:lvl3pPr>
      <a:lvl4pPr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Arial" panose="020B0604020202020204" pitchFamily="34" charset="0"/>
          <a:ea typeface="Arial Unicode MS" charset="-128"/>
          <a:cs typeface="Arial Unicode MS" charset="-128"/>
        </a:defRPr>
      </a:lvl4pPr>
      <a:lvl5pPr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Arial" panose="020B0604020202020204" pitchFamily="34" charset="0"/>
          <a:ea typeface="Arial Unicode MS" charset="-128"/>
          <a:cs typeface="Arial Unicode MS" charset="-128"/>
        </a:defRPr>
      </a:lvl5pPr>
      <a:lvl6pPr marL="2514600" indent="-228600"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Arial" panose="020B0604020202020204" pitchFamily="34" charset="0"/>
          <a:ea typeface="Arial Unicode MS" charset="-128"/>
          <a:cs typeface="Arial Unicode MS" charset="-128"/>
        </a:defRPr>
      </a:lvl6pPr>
      <a:lvl7pPr marL="2971800" indent="-228600"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Arial" panose="020B0604020202020204" pitchFamily="34" charset="0"/>
          <a:ea typeface="Arial Unicode MS" charset="-128"/>
          <a:cs typeface="Arial Unicode MS" charset="-128"/>
        </a:defRPr>
      </a:lvl7pPr>
      <a:lvl8pPr marL="3429000" indent="-228600"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Arial" panose="020B0604020202020204" pitchFamily="34" charset="0"/>
          <a:ea typeface="Arial Unicode MS" charset="-128"/>
          <a:cs typeface="Arial Unicode MS" charset="-128"/>
        </a:defRPr>
      </a:lvl8pPr>
      <a:lvl9pPr marL="3886200" indent="-228600"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4400">
          <a:solidFill>
            <a:srgbClr val="000000"/>
          </a:solidFill>
          <a:latin typeface="Arial" panose="020B0604020202020204" pitchFamily="34" charset="0"/>
          <a:ea typeface="Arial Unicode MS" charset="-128"/>
          <a:cs typeface="Arial Unicode MS" charset="-128"/>
        </a:defRPr>
      </a:lvl9pPr>
    </p:titleStyle>
    <p:bodyStyle>
      <a:lvl1pPr marL="342900" indent="-342900" algn="l" defTabSz="44958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6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3000"/>
        </a:lnSpc>
        <a:spcBef>
          <a:spcPct val="0"/>
        </a:spcBef>
        <a:spcAft>
          <a:spcPts val="1140"/>
        </a:spcAft>
        <a:buClr>
          <a:srgbClr val="000000"/>
        </a:buClr>
        <a:buSzPct val="100000"/>
        <a:buFont typeface="Times New Roman" panose="02020603050405020304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3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ext Box 1"/>
          <p:cNvSpPr txBox="1"/>
          <p:nvPr/>
        </p:nvSpPr>
        <p:spPr>
          <a:xfrm>
            <a:off x="720725" y="684213"/>
            <a:ext cx="8459788" cy="1023937"/>
          </a:xfrm>
          <a:prstGeom prst="rect">
            <a:avLst/>
          </a:prstGeom>
          <a:noFill/>
          <a:ln w="9525">
            <a:noFill/>
          </a:ln>
        </p:spPr>
        <p:txBody>
          <a:bodyPr lIns="0" tIns="38880" rIns="0" bIns="0" anchor="ctr" anchorCtr="0"/>
          <a:p>
            <a:pPr algn="ctr"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fr-FR" altLang="fr-FR" sz="4400" dirty="0">
                <a:solidFill>
                  <a:srgbClr val="000000"/>
                </a:solidFill>
                <a:latin typeface="Arial" panose="020B0604020202020204" pitchFamily="34" charset="0"/>
              </a:rPr>
              <a:t>Soutenance de stage</a:t>
            </a:r>
            <a:br>
              <a:rPr lang="fr-FR" altLang="fr-FR" sz="4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altLang="fr-FR" sz="2400" dirty="0">
                <a:solidFill>
                  <a:srgbClr val="000000"/>
                </a:solidFill>
                <a:latin typeface="Arial" panose="020B0604020202020204" pitchFamily="34" charset="0"/>
              </a:rPr>
              <a:t>du 19 au 23 février 2024</a:t>
            </a:r>
            <a:endParaRPr lang="fr-FR" altLang="fr-FR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2"/>
          <p:cNvSpPr txBox="1"/>
          <p:nvPr/>
        </p:nvSpPr>
        <p:spPr>
          <a:xfrm>
            <a:off x="6950075" y="6035675"/>
            <a:ext cx="2743200" cy="712788"/>
          </a:xfrm>
          <a:prstGeom prst="rect">
            <a:avLst/>
          </a:prstGeom>
          <a:noFill/>
          <a:ln w="9525">
            <a:noFill/>
          </a:ln>
        </p:spPr>
        <p:txBody>
          <a:bodyPr lIns="90000" tIns="64440" rIns="90000" bIns="45000"/>
          <a:p>
            <a:pPr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US" altLang="fr-FR" sz="2200" dirty="0">
                <a:solidFill>
                  <a:srgbClr val="000000"/>
                </a:solidFill>
                <a:latin typeface="Arial" panose="020B0604020202020204" pitchFamily="34" charset="0"/>
              </a:rPr>
              <a:t>Nom:</a:t>
            </a:r>
            <a:endParaRPr lang="en-US" altLang="fr-FR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US" altLang="fr-FR" sz="2200" dirty="0">
                <a:solidFill>
                  <a:srgbClr val="000000"/>
                </a:solidFill>
                <a:latin typeface="Arial" panose="020B0604020202020204" pitchFamily="34" charset="0"/>
              </a:rPr>
              <a:t>Classe:</a:t>
            </a:r>
            <a:endParaRPr lang="en-US" altLang="fr-FR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3"/>
          <p:cNvSpPr txBox="1"/>
          <p:nvPr/>
        </p:nvSpPr>
        <p:spPr>
          <a:xfrm>
            <a:off x="3308350" y="2081213"/>
            <a:ext cx="3716338" cy="546100"/>
          </a:xfrm>
          <a:prstGeom prst="rect">
            <a:avLst/>
          </a:prstGeom>
          <a:noFill/>
          <a:ln w="9525">
            <a:noFill/>
          </a:ln>
        </p:spPr>
        <p:txBody>
          <a:bodyPr lIns="90000" tIns="73080" rIns="90000" bIns="45000"/>
          <a:p>
            <a:pPr algn="ctr"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US" altLang="fr-FR" sz="3200" dirty="0">
                <a:solidFill>
                  <a:srgbClr val="000000"/>
                </a:solidFill>
                <a:latin typeface="Arial" panose="020B0604020202020204" pitchFamily="34" charset="0"/>
              </a:rPr>
              <a:t>Nom de l'entreprise</a:t>
            </a:r>
            <a:endParaRPr lang="en-US" altLang="fr-FR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4"/>
          <p:cNvSpPr txBox="1"/>
          <p:nvPr/>
        </p:nvSpPr>
        <p:spPr>
          <a:xfrm>
            <a:off x="3168650" y="3419475"/>
            <a:ext cx="3240088" cy="1368425"/>
          </a:xfrm>
          <a:prstGeom prst="rect">
            <a:avLst/>
          </a:prstGeom>
          <a:solidFill>
            <a:srgbClr val="B3B3B3"/>
          </a:solidFill>
          <a:ln w="9360" cap="sq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fr-FR" altLang="fr-FR" dirty="0">
                <a:solidFill>
                  <a:srgbClr val="000000"/>
                </a:solidFill>
                <a:latin typeface="Arial" panose="020B0604020202020204" pitchFamily="34" charset="0"/>
              </a:rPr>
              <a:t>Photo ou logo de l’entreprise</a:t>
            </a:r>
            <a:endParaRPr lang="fr-FR" altLang="fr-F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fr-FR" altLang="fr-F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fr-FR" altLang="fr-F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fr-FR" altLang="fr-F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fr-FR" altLang="fr-F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Box 1"/>
          <p:cNvSpPr txBox="1"/>
          <p:nvPr/>
        </p:nvSpPr>
        <p:spPr>
          <a:xfrm>
            <a:off x="720725" y="684213"/>
            <a:ext cx="8459788" cy="1023937"/>
          </a:xfrm>
          <a:prstGeom prst="rect">
            <a:avLst/>
          </a:prstGeom>
          <a:noFill/>
          <a:ln w="9525">
            <a:noFill/>
          </a:ln>
        </p:spPr>
        <p:txBody>
          <a:bodyPr lIns="0" tIns="38880" rIns="0" bIns="0" anchor="ctr" anchorCtr="0"/>
          <a:p>
            <a:pPr algn="ctr"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US" altLang="fr-FR" sz="4400" dirty="0">
                <a:solidFill>
                  <a:srgbClr val="000000"/>
                </a:solidFill>
                <a:latin typeface="Arial" panose="020B0604020202020204" pitchFamily="34" charset="0"/>
              </a:rPr>
              <a:t>Plan</a:t>
            </a:r>
            <a:endParaRPr lang="en-US" altLang="fr-FR" sz="4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Text Box 2"/>
          <p:cNvSpPr txBox="1"/>
          <p:nvPr/>
        </p:nvSpPr>
        <p:spPr>
          <a:xfrm>
            <a:off x="720725" y="1949450"/>
            <a:ext cx="8855075" cy="4384675"/>
          </a:xfrm>
          <a:prstGeom prst="rect">
            <a:avLst/>
          </a:prstGeom>
          <a:noFill/>
          <a:ln w="9525">
            <a:noFill/>
          </a:ln>
        </p:spPr>
        <p:txBody>
          <a:bodyPr lIns="0" tIns="28080" rIns="0" bIns="0"/>
          <a:p>
            <a:pPr marL="430530" indent="-323850" defTabSz="449580" eaLnBrk="1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30530" algn="l"/>
                <a:tab pos="535305" algn="l"/>
                <a:tab pos="984250" algn="l"/>
                <a:tab pos="1433830" algn="l"/>
                <a:tab pos="1882775" algn="l"/>
                <a:tab pos="2332355" algn="l"/>
                <a:tab pos="2781300" algn="l"/>
                <a:tab pos="3230880" algn="l"/>
                <a:tab pos="3679825" algn="l"/>
                <a:tab pos="4129405" algn="l"/>
                <a:tab pos="4578350" algn="l"/>
                <a:tab pos="5027930" algn="l"/>
                <a:tab pos="5476875" algn="l"/>
                <a:tab pos="5926455" algn="l"/>
                <a:tab pos="6375400" algn="l"/>
                <a:tab pos="6824980" algn="l"/>
                <a:tab pos="7273925" algn="l"/>
                <a:tab pos="7723505" algn="l"/>
                <a:tab pos="8172450" algn="l"/>
                <a:tab pos="8622030" algn="l"/>
                <a:tab pos="9070975" algn="l"/>
              </a:tabLst>
            </a:pPr>
            <a:r>
              <a:rPr lang="en-US" altLang="fr-FR" sz="3200" dirty="0">
                <a:solidFill>
                  <a:srgbClr val="000000"/>
                </a:solidFill>
                <a:latin typeface="Arial" panose="020B0604020202020204" pitchFamily="34" charset="0"/>
              </a:rPr>
              <a:t>I) </a:t>
            </a:r>
            <a:r>
              <a:rPr lang="fr-FR" altLang="fr-FR" sz="3200" dirty="0">
                <a:solidFill>
                  <a:srgbClr val="000000"/>
                </a:solidFill>
                <a:latin typeface="Arial" panose="020B0604020202020204" pitchFamily="34" charset="0"/>
              </a:rPr>
              <a:t>Présentation de l'entreprise</a:t>
            </a:r>
            <a:endParaRPr lang="fr-FR" altLang="fr-F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25930" lvl="1" indent="-285750" defTabSz="449580" eaLnBrk="1">
              <a:lnSpc>
                <a:spcPct val="93000"/>
              </a:lnSpc>
              <a:spcAft>
                <a:spcPts val="1140"/>
              </a:spcAft>
              <a:buClr>
                <a:srgbClr val="000000"/>
              </a:buClr>
              <a:buSzPct val="75000"/>
              <a:buFont typeface="Symbol" panose="05050102010706020507" charset="2"/>
              <a:buChar char=""/>
              <a:tabLst>
                <a:tab pos="430530" algn="l"/>
                <a:tab pos="535305" algn="l"/>
                <a:tab pos="984250" algn="l"/>
                <a:tab pos="1433830" algn="l"/>
                <a:tab pos="1882775" algn="l"/>
                <a:tab pos="2332355" algn="l"/>
                <a:tab pos="2781300" algn="l"/>
                <a:tab pos="3230880" algn="l"/>
                <a:tab pos="3679825" algn="l"/>
                <a:tab pos="4129405" algn="l"/>
                <a:tab pos="4578350" algn="l"/>
                <a:tab pos="5027930" algn="l"/>
                <a:tab pos="5476875" algn="l"/>
                <a:tab pos="5926455" algn="l"/>
                <a:tab pos="6375400" algn="l"/>
                <a:tab pos="6824980" algn="l"/>
                <a:tab pos="7273925" algn="l"/>
                <a:tab pos="7723505" algn="l"/>
                <a:tab pos="8172450" algn="l"/>
                <a:tab pos="8622030" algn="l"/>
                <a:tab pos="9070975" algn="l"/>
              </a:tabLst>
            </a:pPr>
            <a:r>
              <a:rPr lang="fr-FR" altLang="fr-FR" sz="2800" dirty="0">
                <a:solidFill>
                  <a:srgbClr val="000000"/>
                </a:solidFill>
                <a:latin typeface="Arial" panose="020B0604020202020204" pitchFamily="34" charset="0"/>
              </a:rPr>
              <a:t>Carte de visite</a:t>
            </a:r>
            <a:endParaRPr lang="fr-FR" altLang="fr-F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25930" lvl="1" indent="-285750" defTabSz="449580" eaLnBrk="1">
              <a:lnSpc>
                <a:spcPct val="93000"/>
              </a:lnSpc>
              <a:spcAft>
                <a:spcPts val="1140"/>
              </a:spcAft>
              <a:buClr>
                <a:srgbClr val="000000"/>
              </a:buClr>
              <a:buSzPct val="75000"/>
              <a:buFont typeface="Symbol" panose="05050102010706020507" charset="2"/>
              <a:buChar char=""/>
              <a:tabLst>
                <a:tab pos="430530" algn="l"/>
                <a:tab pos="535305" algn="l"/>
                <a:tab pos="984250" algn="l"/>
                <a:tab pos="1433830" algn="l"/>
                <a:tab pos="1882775" algn="l"/>
                <a:tab pos="2332355" algn="l"/>
                <a:tab pos="2781300" algn="l"/>
                <a:tab pos="3230880" algn="l"/>
                <a:tab pos="3679825" algn="l"/>
                <a:tab pos="4129405" algn="l"/>
                <a:tab pos="4578350" algn="l"/>
                <a:tab pos="5027930" algn="l"/>
                <a:tab pos="5476875" algn="l"/>
                <a:tab pos="5926455" algn="l"/>
                <a:tab pos="6375400" algn="l"/>
                <a:tab pos="6824980" algn="l"/>
                <a:tab pos="7273925" algn="l"/>
                <a:tab pos="7723505" algn="l"/>
                <a:tab pos="8172450" algn="l"/>
                <a:tab pos="8622030" algn="l"/>
                <a:tab pos="9070975" algn="l"/>
              </a:tabLst>
            </a:pPr>
            <a:r>
              <a:rPr lang="fr-FR" altLang="fr-FR" sz="2800" dirty="0">
                <a:solidFill>
                  <a:srgbClr val="000000"/>
                </a:solidFill>
                <a:latin typeface="Arial" panose="020B0604020202020204" pitchFamily="34" charset="0"/>
              </a:rPr>
              <a:t>Activités (Biens / Services)</a:t>
            </a:r>
            <a:endParaRPr lang="fr-FR" altLang="fr-F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25930" lvl="1" indent="-285750" defTabSz="449580" eaLnBrk="1">
              <a:lnSpc>
                <a:spcPct val="93000"/>
              </a:lnSpc>
              <a:spcAft>
                <a:spcPts val="1140"/>
              </a:spcAft>
              <a:buClr>
                <a:srgbClr val="000000"/>
              </a:buClr>
              <a:buSzPct val="75000"/>
              <a:buFont typeface="Symbol" panose="05050102010706020507" charset="2"/>
              <a:buChar char=""/>
              <a:tabLst>
                <a:tab pos="430530" algn="l"/>
                <a:tab pos="535305" algn="l"/>
                <a:tab pos="984250" algn="l"/>
                <a:tab pos="1433830" algn="l"/>
                <a:tab pos="1882775" algn="l"/>
                <a:tab pos="2332355" algn="l"/>
                <a:tab pos="2781300" algn="l"/>
                <a:tab pos="3230880" algn="l"/>
                <a:tab pos="3679825" algn="l"/>
                <a:tab pos="4129405" algn="l"/>
                <a:tab pos="4578350" algn="l"/>
                <a:tab pos="5027930" algn="l"/>
                <a:tab pos="5476875" algn="l"/>
                <a:tab pos="5926455" algn="l"/>
                <a:tab pos="6375400" algn="l"/>
                <a:tab pos="6824980" algn="l"/>
                <a:tab pos="7273925" algn="l"/>
                <a:tab pos="7723505" algn="l"/>
                <a:tab pos="8172450" algn="l"/>
                <a:tab pos="8622030" algn="l"/>
                <a:tab pos="9070975" algn="l"/>
              </a:tabLst>
            </a:pPr>
            <a:r>
              <a:rPr lang="fr-FR" altLang="fr-FR" sz="2800" dirty="0">
                <a:solidFill>
                  <a:srgbClr val="000000"/>
                </a:solidFill>
                <a:latin typeface="Arial" panose="020B0604020202020204" pitchFamily="34" charset="0"/>
              </a:rPr>
              <a:t>Organigramme</a:t>
            </a:r>
            <a:endParaRPr lang="fr-FR" altLang="fr-F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30530" indent="-323850" defTabSz="449580" eaLnBrk="1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30530" algn="l"/>
                <a:tab pos="535305" algn="l"/>
                <a:tab pos="984250" algn="l"/>
                <a:tab pos="1433830" algn="l"/>
                <a:tab pos="1882775" algn="l"/>
                <a:tab pos="2332355" algn="l"/>
                <a:tab pos="2781300" algn="l"/>
                <a:tab pos="3230880" algn="l"/>
                <a:tab pos="3679825" algn="l"/>
                <a:tab pos="4129405" algn="l"/>
                <a:tab pos="4578350" algn="l"/>
                <a:tab pos="5027930" algn="l"/>
                <a:tab pos="5476875" algn="l"/>
                <a:tab pos="5926455" algn="l"/>
                <a:tab pos="6375400" algn="l"/>
                <a:tab pos="6824980" algn="l"/>
                <a:tab pos="7273925" algn="l"/>
                <a:tab pos="7723505" algn="l"/>
                <a:tab pos="8172450" algn="l"/>
                <a:tab pos="8622030" algn="l"/>
                <a:tab pos="9070975" algn="l"/>
              </a:tabLst>
            </a:pPr>
            <a:r>
              <a:rPr lang="fr-FR" altLang="fr-FR" sz="3200" dirty="0">
                <a:solidFill>
                  <a:srgbClr val="000000"/>
                </a:solidFill>
                <a:latin typeface="Arial" panose="020B0604020202020204" pitchFamily="34" charset="0"/>
              </a:rPr>
              <a:t>II) Présentation d'un métier de l'entreprise</a:t>
            </a:r>
            <a:endParaRPr lang="fr-FR" altLang="fr-F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30530" indent="-323850" defTabSz="449580" eaLnBrk="1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30530" algn="l"/>
                <a:tab pos="535305" algn="l"/>
                <a:tab pos="984250" algn="l"/>
                <a:tab pos="1433830" algn="l"/>
                <a:tab pos="1882775" algn="l"/>
                <a:tab pos="2332355" algn="l"/>
                <a:tab pos="2781300" algn="l"/>
                <a:tab pos="3230880" algn="l"/>
                <a:tab pos="3679825" algn="l"/>
                <a:tab pos="4129405" algn="l"/>
                <a:tab pos="4578350" algn="l"/>
                <a:tab pos="5027930" algn="l"/>
                <a:tab pos="5476875" algn="l"/>
                <a:tab pos="5926455" algn="l"/>
                <a:tab pos="6375400" algn="l"/>
                <a:tab pos="6824980" algn="l"/>
                <a:tab pos="7273925" algn="l"/>
                <a:tab pos="7723505" algn="l"/>
                <a:tab pos="8172450" algn="l"/>
                <a:tab pos="8622030" algn="l"/>
                <a:tab pos="9070975" algn="l"/>
              </a:tabLst>
            </a:pPr>
            <a:r>
              <a:rPr lang="fr-FR" altLang="fr-FR" sz="3200" dirty="0">
                <a:solidFill>
                  <a:srgbClr val="000000"/>
                </a:solidFill>
                <a:latin typeface="Arial" panose="020B0604020202020204" pitchFamily="34" charset="0"/>
              </a:rPr>
              <a:t>III) Présentation des activités réalisées et/ou observées pendant le stage</a:t>
            </a:r>
            <a:endParaRPr lang="fr-FR" altLang="fr-F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30530" indent="-323850" defTabSz="449580" eaLnBrk="1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30530" algn="l"/>
                <a:tab pos="535305" algn="l"/>
                <a:tab pos="984250" algn="l"/>
                <a:tab pos="1433830" algn="l"/>
                <a:tab pos="1882775" algn="l"/>
                <a:tab pos="2332355" algn="l"/>
                <a:tab pos="2781300" algn="l"/>
                <a:tab pos="3230880" algn="l"/>
                <a:tab pos="3679825" algn="l"/>
                <a:tab pos="4129405" algn="l"/>
                <a:tab pos="4578350" algn="l"/>
                <a:tab pos="5027930" algn="l"/>
                <a:tab pos="5476875" algn="l"/>
                <a:tab pos="5926455" algn="l"/>
                <a:tab pos="6375400" algn="l"/>
                <a:tab pos="6824980" algn="l"/>
                <a:tab pos="7273925" algn="l"/>
                <a:tab pos="7723505" algn="l"/>
                <a:tab pos="8172450" algn="l"/>
                <a:tab pos="8622030" algn="l"/>
                <a:tab pos="9070975" algn="l"/>
              </a:tabLst>
            </a:pPr>
            <a:r>
              <a:rPr lang="fr-FR" altLang="fr-FR" sz="3200" dirty="0">
                <a:solidFill>
                  <a:srgbClr val="000000"/>
                </a:solidFill>
                <a:latin typeface="Arial" panose="020B0604020202020204" pitchFamily="34" charset="0"/>
              </a:rPr>
              <a:t>IV) Bilan et impressions personnelles</a:t>
            </a:r>
            <a:endParaRPr lang="fr-FR" altLang="fr-FR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Text Box 1"/>
          <p:cNvSpPr txBox="1"/>
          <p:nvPr/>
        </p:nvSpPr>
        <p:spPr>
          <a:xfrm>
            <a:off x="720725" y="684213"/>
            <a:ext cx="8459788" cy="1023937"/>
          </a:xfrm>
          <a:prstGeom prst="rect">
            <a:avLst/>
          </a:prstGeom>
          <a:noFill/>
          <a:ln w="9525">
            <a:noFill/>
          </a:ln>
        </p:spPr>
        <p:txBody>
          <a:bodyPr lIns="0" tIns="38880" rIns="0" bIns="0" anchor="ctr" anchorCtr="0"/>
          <a:p>
            <a:pPr algn="ctr"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US" altLang="fr-FR" sz="4400" dirty="0">
                <a:solidFill>
                  <a:srgbClr val="000000"/>
                </a:solidFill>
                <a:latin typeface="Arial" panose="020B0604020202020204" pitchFamily="34" charset="0"/>
              </a:rPr>
              <a:t>I) Présentation de l'entreprise</a:t>
            </a:r>
            <a:endParaRPr lang="en-US" altLang="fr-FR" sz="4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22325" y="2103438"/>
            <a:ext cx="8855075" cy="51816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28080" rIns="0" bIns="0"/>
          <a:lstStyle>
            <a:lvl1pPr marL="430530" indent="-323850"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1pPr>
            <a:lvl2pPr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2pPr>
            <a:lvl3pPr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3pPr>
            <a:lvl4pPr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4pPr>
            <a:lvl5pPr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9pPr>
          </a:lstStyle>
          <a:p>
            <a:pPr marL="430530" marR="0" lvl="0" indent="-32385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/>
            </a:pPr>
            <a:r>
              <a:rPr kumimoji="0" lang="en-US" altLang="fr-FR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Carte de visite  : nom / situation géographique / nom du gérant ou du directeur / nombre d'employés …</a:t>
            </a:r>
            <a:endParaRPr kumimoji="0" lang="en-US" altLang="fr-F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  <a:p>
            <a:pPr marL="430530" marR="0" lvl="0" indent="-32385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/>
            </a:pPr>
            <a:r>
              <a:rPr kumimoji="0" lang="en-US" altLang="fr-FR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Activité(s) de l’entreprise :</a:t>
            </a:r>
            <a:r>
              <a:rPr kumimoji="0" lang="en-US" altLang="fr-FR" sz="3200" b="0" i="0" u="none" strike="noStrike" kern="1200" cap="none" spc="0" normalizeH="0" baseline="0" noProof="0">
                <a:ln>
                  <a:noFill/>
                </a:ln>
                <a:solidFill>
                  <a:srgbClr val="B3B3B3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 </a:t>
            </a:r>
            <a:endParaRPr kumimoji="0" lang="en-US" altLang="fr-FR" sz="3200" b="0" i="0" u="none" strike="noStrike" kern="1200" cap="none" spc="0" normalizeH="0" baseline="0" noProof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  <a:p>
            <a:pPr marL="430530" marR="0" lvl="0" indent="-32385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/>
            </a:pPr>
            <a:r>
              <a:rPr kumimoji="0" lang="en-US" altLang="fr-FR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Liste des différents métiers représentés dans l’entreprise</a:t>
            </a:r>
            <a:endParaRPr kumimoji="0" lang="en-US" altLang="fr-F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  <a:p>
            <a:pPr marL="431800" marR="0" lvl="0" indent="-32258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/>
            </a:pPr>
            <a:r>
              <a:rPr kumimoji="0" lang="en-US" altLang="fr-FR" sz="3200" b="0" i="0" u="none" strike="noStrike" kern="1200" cap="none" spc="0" normalizeH="0" baseline="0" noProof="0">
                <a:ln>
                  <a:noFill/>
                </a:ln>
                <a:solidFill>
                  <a:srgbClr val="B3B3B3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 </a:t>
            </a:r>
            <a:endParaRPr kumimoji="0" lang="en-US" altLang="fr-FR" sz="3200" b="0" i="0" u="none" strike="noStrike" kern="1200" cap="none" spc="0" normalizeH="0" baseline="0" noProof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  <a:p>
            <a:pPr marL="431800" marR="0" lvl="0" indent="-32258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/>
            </a:pPr>
            <a:endParaRPr kumimoji="0" lang="en-US" altLang="fr-FR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  <a:p>
            <a:pPr marL="431800" marR="0" lvl="0" indent="-32258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/>
            </a:pPr>
            <a:r>
              <a:rPr kumimoji="0" lang="en-US" altLang="fr-FR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 </a:t>
            </a:r>
            <a:endParaRPr kumimoji="0" lang="en-US" altLang="fr-FR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  <a:p>
            <a:pPr marL="431800" marR="0" lvl="0" indent="-32258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/>
            </a:pPr>
            <a:endParaRPr kumimoji="0" lang="en-US" altLang="fr-F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  <a:p>
            <a:pPr marL="431800" marR="0" lvl="0" indent="-32258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429895" algn="l"/>
                <a:tab pos="534670" algn="l"/>
                <a:tab pos="984250" algn="l"/>
                <a:tab pos="1433195" algn="l"/>
                <a:tab pos="1882775" algn="l"/>
                <a:tab pos="2331720" algn="l"/>
                <a:tab pos="2781300" algn="l"/>
                <a:tab pos="3230245" algn="l"/>
                <a:tab pos="3679825" algn="l"/>
                <a:tab pos="4128770" algn="l"/>
                <a:tab pos="4578350" algn="l"/>
                <a:tab pos="5027295" algn="l"/>
                <a:tab pos="5476875" algn="l"/>
                <a:tab pos="5925820" algn="l"/>
                <a:tab pos="6375400" algn="l"/>
                <a:tab pos="6824345" algn="l"/>
                <a:tab pos="7273925" algn="l"/>
                <a:tab pos="7722870" algn="l"/>
                <a:tab pos="8172450" algn="l"/>
                <a:tab pos="8621395" algn="l"/>
                <a:tab pos="9070975" algn="l"/>
              </a:tabLst>
              <a:defRPr/>
            </a:pPr>
            <a:endParaRPr kumimoji="0" lang="en-US" altLang="fr-F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1"/>
          <p:cNvSpPr txBox="1"/>
          <p:nvPr/>
        </p:nvSpPr>
        <p:spPr>
          <a:xfrm>
            <a:off x="790575" y="379413"/>
            <a:ext cx="8459788" cy="1023937"/>
          </a:xfrm>
          <a:prstGeom prst="rect">
            <a:avLst/>
          </a:prstGeom>
          <a:noFill/>
          <a:ln w="9525">
            <a:noFill/>
          </a:ln>
        </p:spPr>
        <p:txBody>
          <a:bodyPr lIns="0" tIns="38880" rIns="0" bIns="0" anchor="ctr" anchorCtr="0"/>
          <a:p>
            <a:pPr algn="ctr"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US" altLang="fr-FR" sz="4400" dirty="0">
                <a:solidFill>
                  <a:srgbClr val="000000"/>
                </a:solidFill>
                <a:latin typeface="Arial" panose="020B0604020202020204" pitchFamily="34" charset="0"/>
              </a:rPr>
              <a:t>Organigramme</a:t>
            </a:r>
            <a:endParaRPr lang="en-US" altLang="fr-FR" sz="4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6400" y="1524000"/>
            <a:ext cx="6718300" cy="4508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1"/>
          <p:cNvSpPr txBox="1"/>
          <p:nvPr/>
        </p:nvSpPr>
        <p:spPr>
          <a:xfrm>
            <a:off x="720725" y="569913"/>
            <a:ext cx="8459788" cy="1250950"/>
          </a:xfrm>
          <a:prstGeom prst="rect">
            <a:avLst/>
          </a:prstGeom>
          <a:noFill/>
          <a:ln w="9525">
            <a:noFill/>
          </a:ln>
        </p:spPr>
        <p:txBody>
          <a:bodyPr lIns="0" tIns="38880" rIns="0" bIns="0" anchor="ctr" anchorCtr="0"/>
          <a:p>
            <a:pPr algn="ctr"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US" altLang="fr-FR" sz="4400" dirty="0">
                <a:solidFill>
                  <a:srgbClr val="000000"/>
                </a:solidFill>
                <a:latin typeface="Arial" panose="020B0604020202020204" pitchFamily="34" charset="0"/>
              </a:rPr>
              <a:t>II) Présentation d'un métier de l'entreprise.   </a:t>
            </a:r>
            <a:endParaRPr lang="en-US" altLang="fr-FR" sz="4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Text Box 2"/>
          <p:cNvSpPr txBox="1"/>
          <p:nvPr/>
        </p:nvSpPr>
        <p:spPr>
          <a:xfrm>
            <a:off x="765175" y="1949450"/>
            <a:ext cx="8855075" cy="5287963"/>
          </a:xfrm>
          <a:prstGeom prst="rect">
            <a:avLst/>
          </a:prstGeom>
          <a:noFill/>
          <a:ln w="9525">
            <a:noFill/>
          </a:ln>
        </p:spPr>
        <p:txBody>
          <a:bodyPr lIns="0" tIns="28080" rIns="0" bIns="0"/>
          <a:p>
            <a:pPr marL="430530" indent="-323850" defTabSz="449580" eaLnBrk="1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30530" algn="l"/>
                <a:tab pos="535305" algn="l"/>
                <a:tab pos="984250" algn="l"/>
                <a:tab pos="1433830" algn="l"/>
                <a:tab pos="1882775" algn="l"/>
                <a:tab pos="2332355" algn="l"/>
                <a:tab pos="2781300" algn="l"/>
                <a:tab pos="3230880" algn="l"/>
                <a:tab pos="3679825" algn="l"/>
                <a:tab pos="4129405" algn="l"/>
                <a:tab pos="4578350" algn="l"/>
                <a:tab pos="5027930" algn="l"/>
                <a:tab pos="5476875" algn="l"/>
                <a:tab pos="5926455" algn="l"/>
                <a:tab pos="6375400" algn="l"/>
                <a:tab pos="6824980" algn="l"/>
                <a:tab pos="7273925" algn="l"/>
                <a:tab pos="7723505" algn="l"/>
                <a:tab pos="8172450" algn="l"/>
                <a:tab pos="8622030" algn="l"/>
                <a:tab pos="9070975" algn="l"/>
              </a:tabLst>
            </a:pPr>
            <a:r>
              <a:rPr lang="en-US" altLang="fr-FR" sz="3200" dirty="0">
                <a:solidFill>
                  <a:srgbClr val="000000"/>
                </a:solidFill>
                <a:latin typeface="Arial" panose="020B0604020202020204" pitchFamily="34" charset="0"/>
              </a:rPr>
              <a:t>Description et conditions de travail.</a:t>
            </a:r>
            <a:endParaRPr lang="en-US" altLang="fr-F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30530" indent="-323850" defTabSz="449580" eaLnBrk="1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30530" algn="l"/>
                <a:tab pos="535305" algn="l"/>
                <a:tab pos="984250" algn="l"/>
                <a:tab pos="1433830" algn="l"/>
                <a:tab pos="1882775" algn="l"/>
                <a:tab pos="2332355" algn="l"/>
                <a:tab pos="2781300" algn="l"/>
                <a:tab pos="3230880" algn="l"/>
                <a:tab pos="3679825" algn="l"/>
                <a:tab pos="4129405" algn="l"/>
                <a:tab pos="4578350" algn="l"/>
                <a:tab pos="5027930" algn="l"/>
                <a:tab pos="5476875" algn="l"/>
                <a:tab pos="5926455" algn="l"/>
                <a:tab pos="6375400" algn="l"/>
                <a:tab pos="6824980" algn="l"/>
                <a:tab pos="7273925" algn="l"/>
                <a:tab pos="7723505" algn="l"/>
                <a:tab pos="8172450" algn="l"/>
                <a:tab pos="8622030" algn="l"/>
                <a:tab pos="9070975" algn="l"/>
              </a:tabLst>
            </a:pPr>
            <a:r>
              <a:rPr lang="en-US" altLang="fr-FR" sz="3200" dirty="0">
                <a:solidFill>
                  <a:srgbClr val="000000"/>
                </a:solidFill>
                <a:latin typeface="Arial" panose="020B0604020202020204" pitchFamily="34" charset="0"/>
              </a:rPr>
              <a:t>Etudes. </a:t>
            </a:r>
            <a:endParaRPr lang="en-US" altLang="fr-F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30530" indent="-323850" defTabSz="449580" eaLnBrk="1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30530" algn="l"/>
                <a:tab pos="535305" algn="l"/>
                <a:tab pos="984250" algn="l"/>
                <a:tab pos="1433830" algn="l"/>
                <a:tab pos="1882775" algn="l"/>
                <a:tab pos="2332355" algn="l"/>
                <a:tab pos="2781300" algn="l"/>
                <a:tab pos="3230880" algn="l"/>
                <a:tab pos="3679825" algn="l"/>
                <a:tab pos="4129405" algn="l"/>
                <a:tab pos="4578350" algn="l"/>
                <a:tab pos="5027930" algn="l"/>
                <a:tab pos="5476875" algn="l"/>
                <a:tab pos="5926455" algn="l"/>
                <a:tab pos="6375400" algn="l"/>
                <a:tab pos="6824980" algn="l"/>
                <a:tab pos="7273925" algn="l"/>
                <a:tab pos="7723505" algn="l"/>
                <a:tab pos="8172450" algn="l"/>
                <a:tab pos="8622030" algn="l"/>
                <a:tab pos="9070975" algn="l"/>
              </a:tabLst>
            </a:pPr>
            <a:r>
              <a:rPr lang="en-US" altLang="fr-FR" sz="3200" dirty="0">
                <a:solidFill>
                  <a:srgbClr val="000000"/>
                </a:solidFill>
                <a:latin typeface="Arial" panose="020B0604020202020204" pitchFamily="34" charset="0"/>
              </a:rPr>
              <a:t>Salaire et évolution.</a:t>
            </a:r>
            <a:endParaRPr lang="en-US" altLang="fr-F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30530" indent="-323850" defTabSz="449580" eaLnBrk="1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30530" algn="l"/>
                <a:tab pos="535305" algn="l"/>
                <a:tab pos="984250" algn="l"/>
                <a:tab pos="1433830" algn="l"/>
                <a:tab pos="1882775" algn="l"/>
                <a:tab pos="2332355" algn="l"/>
                <a:tab pos="2781300" algn="l"/>
                <a:tab pos="3230880" algn="l"/>
                <a:tab pos="3679825" algn="l"/>
                <a:tab pos="4129405" algn="l"/>
                <a:tab pos="4578350" algn="l"/>
                <a:tab pos="5027930" algn="l"/>
                <a:tab pos="5476875" algn="l"/>
                <a:tab pos="5926455" algn="l"/>
                <a:tab pos="6375400" algn="l"/>
                <a:tab pos="6824980" algn="l"/>
                <a:tab pos="7273925" algn="l"/>
                <a:tab pos="7723505" algn="l"/>
                <a:tab pos="8172450" algn="l"/>
                <a:tab pos="8622030" algn="l"/>
                <a:tab pos="9070975" algn="l"/>
              </a:tabLst>
            </a:pPr>
            <a:r>
              <a:rPr lang="en-US" altLang="fr-FR" sz="3200" dirty="0">
                <a:solidFill>
                  <a:srgbClr val="000000"/>
                </a:solidFill>
                <a:latin typeface="Arial" panose="020B0604020202020204" pitchFamily="34" charset="0"/>
              </a:rPr>
              <a:t>Qualités requises</a:t>
            </a:r>
            <a:endParaRPr lang="en-US" altLang="fr-F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27200" lvl="1" indent="-285750" defTabSz="449580" eaLnBrk="1">
              <a:lnSpc>
                <a:spcPct val="93000"/>
              </a:lnSpc>
              <a:spcAft>
                <a:spcPts val="1140"/>
              </a:spcAft>
              <a:buSzPct val="75000"/>
              <a:tabLst>
                <a:tab pos="430530" algn="l"/>
                <a:tab pos="535305" algn="l"/>
                <a:tab pos="984250" algn="l"/>
                <a:tab pos="1433830" algn="l"/>
                <a:tab pos="1882775" algn="l"/>
                <a:tab pos="2332355" algn="l"/>
                <a:tab pos="2781300" algn="l"/>
                <a:tab pos="3230880" algn="l"/>
                <a:tab pos="3679825" algn="l"/>
                <a:tab pos="4129405" algn="l"/>
                <a:tab pos="4578350" algn="l"/>
                <a:tab pos="5027930" algn="l"/>
                <a:tab pos="5476875" algn="l"/>
                <a:tab pos="5926455" algn="l"/>
                <a:tab pos="6375400" algn="l"/>
                <a:tab pos="6824980" algn="l"/>
                <a:tab pos="7273925" algn="l"/>
                <a:tab pos="7723505" algn="l"/>
                <a:tab pos="8172450" algn="l"/>
                <a:tab pos="8622030" algn="l"/>
                <a:tab pos="9070975" algn="l"/>
              </a:tabLst>
            </a:pPr>
            <a:endParaRPr lang="en-US" altLang="fr-FR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1"/>
          <p:cNvSpPr txBox="1"/>
          <p:nvPr/>
        </p:nvSpPr>
        <p:spPr>
          <a:xfrm>
            <a:off x="720725" y="684213"/>
            <a:ext cx="8496300" cy="1800225"/>
          </a:xfrm>
          <a:prstGeom prst="rect">
            <a:avLst/>
          </a:prstGeom>
          <a:noFill/>
          <a:ln w="9525">
            <a:noFill/>
          </a:ln>
        </p:spPr>
        <p:txBody>
          <a:bodyPr lIns="0" tIns="38880" rIns="0" bIns="0" anchor="ctr" anchorCtr="0"/>
          <a:p>
            <a:pPr algn="ctr"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US" altLang="fr-FR" sz="4400" dirty="0">
                <a:solidFill>
                  <a:srgbClr val="000000"/>
                </a:solidFill>
                <a:latin typeface="Arial" panose="020B0604020202020204" pitchFamily="34" charset="0"/>
              </a:rPr>
              <a:t>III) </a:t>
            </a:r>
            <a:r>
              <a:rPr lang="fr-FR" altLang="fr-FR" sz="4400" dirty="0">
                <a:solidFill>
                  <a:srgbClr val="000000"/>
                </a:solidFill>
                <a:latin typeface="Arial" panose="020B0604020202020204" pitchFamily="34" charset="0"/>
              </a:rPr>
              <a:t>Présentation d’activités réalisées et/ou observées pendant le stage</a:t>
            </a:r>
            <a:endParaRPr lang="fr-FR" altLang="fr-FR" sz="4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1"/>
          <p:cNvSpPr txBox="1"/>
          <p:nvPr/>
        </p:nvSpPr>
        <p:spPr>
          <a:xfrm>
            <a:off x="720725" y="684213"/>
            <a:ext cx="8459788" cy="1023937"/>
          </a:xfrm>
          <a:prstGeom prst="rect">
            <a:avLst/>
          </a:prstGeom>
          <a:noFill/>
          <a:ln w="9525">
            <a:noFill/>
          </a:ln>
        </p:spPr>
        <p:txBody>
          <a:bodyPr lIns="0" tIns="38880" rIns="0" bIns="0" anchor="ctr" anchorCtr="0"/>
          <a:p>
            <a:pPr algn="ctr" defTabSz="449580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US" altLang="fr-FR" sz="4400" dirty="0">
                <a:solidFill>
                  <a:srgbClr val="000000"/>
                </a:solidFill>
                <a:latin typeface="Arial" panose="020B0604020202020204" pitchFamily="34" charset="0"/>
              </a:rPr>
              <a:t>IV) BILAN</a:t>
            </a:r>
            <a:endParaRPr lang="en-US" altLang="fr-FR" sz="4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20725" y="1744663"/>
            <a:ext cx="8855075" cy="484505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28080" rIns="0" bIns="0"/>
          <a:lstStyle>
            <a:lvl1pPr marL="431800" indent="-322580"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1pPr>
            <a:lvl2pPr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2pPr>
            <a:lvl3pPr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3pPr>
            <a:lvl4pPr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4pPr>
            <a:lvl5pPr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charset="-128"/>
                <a:cs typeface="Arial Unicode MS" charset="-128"/>
              </a:defRPr>
            </a:lvl9pPr>
          </a:lstStyle>
          <a:p>
            <a:pPr marL="431800" marR="0" lvl="0" indent="-32258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/>
            </a:pPr>
            <a:r>
              <a:rPr kumimoji="0" lang="en-US" alt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Cette</a:t>
            </a:r>
            <a:r>
              <a:rPr kumimoji="0" lang="en-US" alt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 </a:t>
            </a:r>
            <a:r>
              <a:rPr kumimoji="0" lang="en-US" alt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partie</a:t>
            </a:r>
            <a:r>
              <a:rPr kumimoji="0" lang="en-US" alt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 doit </a:t>
            </a:r>
            <a:r>
              <a:rPr kumimoji="0" lang="en-US" alt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impérativement</a:t>
            </a:r>
            <a:r>
              <a:rPr kumimoji="0" lang="en-US" alt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 </a:t>
            </a:r>
            <a:r>
              <a:rPr kumimoji="0" lang="en-US" alt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être</a:t>
            </a:r>
            <a:r>
              <a:rPr kumimoji="0" lang="en-US" alt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 </a:t>
            </a:r>
            <a:r>
              <a:rPr kumimoji="0" lang="en-US" alt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rédigée</a:t>
            </a:r>
            <a:r>
              <a:rPr kumimoji="0" lang="en-US" alt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 </a:t>
            </a:r>
            <a:r>
              <a:rPr kumimoji="0" lang="en-US" alt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en</a:t>
            </a:r>
            <a:r>
              <a:rPr kumimoji="0" lang="en-US" alt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 </a:t>
            </a:r>
            <a:r>
              <a:rPr kumimoji="0" lang="en-US" altLang="fr-FR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police Arial </a:t>
            </a:r>
            <a:r>
              <a:rPr kumimoji="0" lang="en-US" alt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12 et doit répondre aux questions </a:t>
            </a:r>
            <a:r>
              <a:rPr kumimoji="0" lang="en-US" alt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suivantes</a:t>
            </a:r>
            <a:r>
              <a:rPr kumimoji="0" lang="en-US" alt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.</a:t>
            </a:r>
            <a:endParaRPr kumimoji="0" lang="en-US" altLang="fr-F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  <a:p>
            <a:pPr marL="430530" marR="0" lvl="0" indent="-32385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/>
            </a:pPr>
            <a:r>
              <a:rPr kumimoji="0" lang="fr-FR" alt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Comment ai-je obtenu mon stage ?</a:t>
            </a:r>
            <a:endParaRPr kumimoji="0" lang="fr-FR" altLang="fr-F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  <a:p>
            <a:pPr marL="430530" marR="0" lvl="0" indent="-32385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/>
            </a:pPr>
            <a:r>
              <a:rPr kumimoji="0" lang="fr-FR" alt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Etait-ce une expérience intéressante ou pas ? (ce que j’ai aimé ou pas / ce que j’ai découvert sur le monde du travail) </a:t>
            </a:r>
            <a:endParaRPr kumimoji="0" lang="fr-FR" altLang="fr-F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  <a:p>
            <a:pPr marL="430530" marR="0" lvl="0" indent="-32385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/>
            </a:pPr>
            <a:r>
              <a:rPr kumimoji="0" lang="fr-FR" alt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Quel est mon projet d’orientation après la 3eme ? Ce stage a t-il eu un impact sur mon projet ? </a:t>
            </a:r>
            <a:endParaRPr kumimoji="0" lang="fr-FR" altLang="fr-F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  <a:p>
            <a:pPr marL="106680" marR="0" lvl="0" indent="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Tx/>
              <a:buNone/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/>
            </a:pPr>
            <a:endParaRPr kumimoji="0" lang="en-US" altLang="fr-FR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  <a:p>
            <a:pPr marL="106680" marR="0" lvl="0" indent="0" algn="l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Tx/>
              <a:buNone/>
              <a:tabLst>
                <a:tab pos="431800" algn="l"/>
                <a:tab pos="536575" algn="l"/>
                <a:tab pos="985520" algn="l"/>
                <a:tab pos="1435100" algn="l"/>
                <a:tab pos="1884045" algn="l"/>
                <a:tab pos="2333625" algn="l"/>
                <a:tab pos="2782570" algn="l"/>
                <a:tab pos="3232150" algn="l"/>
                <a:tab pos="3681095" algn="l"/>
                <a:tab pos="4130675" algn="l"/>
                <a:tab pos="4579620" algn="l"/>
                <a:tab pos="5029200" algn="l"/>
                <a:tab pos="5478145" algn="l"/>
                <a:tab pos="5927725" algn="l"/>
                <a:tab pos="6376670" algn="l"/>
                <a:tab pos="6826250" algn="l"/>
                <a:tab pos="7275195" algn="l"/>
                <a:tab pos="7724775" algn="l"/>
                <a:tab pos="8173720" algn="l"/>
                <a:tab pos="8623300" algn="l"/>
                <a:tab pos="9072245" algn="l"/>
              </a:tabLst>
              <a:defRPr/>
            </a:pPr>
            <a:r>
              <a:rPr kumimoji="0" lang="en-US" alt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Elle doit </a:t>
            </a:r>
            <a:r>
              <a:rPr kumimoji="0" lang="en-US" alt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comporter</a:t>
            </a:r>
            <a:r>
              <a:rPr kumimoji="0" lang="en-US" alt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 au minimum 20 </a:t>
            </a:r>
            <a:r>
              <a:rPr kumimoji="0" lang="en-US" alt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lignes</a:t>
            </a:r>
            <a:r>
              <a:rPr kumimoji="0" lang="en-US" alt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 Unicode MS" charset="-128"/>
                <a:cs typeface="Arial Unicode MS" charset="-128"/>
              </a:rPr>
              <a:t>.</a:t>
            </a:r>
            <a:endParaRPr kumimoji="0" lang="fr-FR" altLang="fr-F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Arial Unicode MS" charset="-128"/>
              <a:cs typeface="Arial Unicode MS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Arial Unicode MS" charset="-128"/>
            <a:cs typeface="Arial Unicode MS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Arial Unicode MS" charset="-128"/>
            <a:cs typeface="Arial Unicode MS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1189</Words>
  <Application>WPS Presentation</Application>
  <PresentationFormat>Personnalisé</PresentationFormat>
  <Paragraphs>55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Arial Unicode MS</vt:lpstr>
      <vt:lpstr>Times New Roman</vt:lpstr>
      <vt:lpstr>Symbol</vt:lpstr>
      <vt:lpstr>Microsoft YaHei</vt:lpstr>
      <vt:lpstr>Arial Unicode MS</vt:lpstr>
      <vt:lpstr>Thème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and White</dc:title>
  <dc:creator>Valérie ARNAULT</dc:creator>
  <dc:description>Presentation Layout Template</dc:description>
  <cp:lastModifiedBy>danye</cp:lastModifiedBy>
  <cp:revision>50</cp:revision>
  <dcterms:created xsi:type="dcterms:W3CDTF">2012-01-24T20:10:22Z</dcterms:created>
  <dcterms:modified xsi:type="dcterms:W3CDTF">2024-02-14T15:11:07Z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213443499B474371B7C8A594CB6EE162</vt:lpwstr>
  </property>
  <property fmtid="{D5CDD505-2E9C-101B-9397-08002B2CF9AE}" pid="3" name="KSOProductBuildVer">
    <vt:lpwstr>1033-11.2.0.11225</vt:lpwstr>
  </property>
</Properties>
</file>