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9" r:id="rId3"/>
    <p:sldId id="259" r:id="rId4"/>
    <p:sldId id="293" r:id="rId5"/>
    <p:sldId id="282" r:id="rId6"/>
    <p:sldId id="283" r:id="rId7"/>
    <p:sldId id="294" r:id="rId8"/>
    <p:sldId id="295" r:id="rId9"/>
    <p:sldId id="296" r:id="rId10"/>
    <p:sldId id="297" r:id="rId11"/>
    <p:sldId id="298" r:id="rId12"/>
    <p:sldId id="292" r:id="rId13"/>
    <p:sldId id="291" r:id="rId14"/>
    <p:sldId id="264" r:id="rId15"/>
    <p:sldId id="29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Section par défaut" id="{6E938B89-B136-4AC6-9965-9B5737AC2CAC}">
          <p14:sldIdLst>
            <p14:sldId id="256"/>
            <p14:sldId id="299"/>
          </p14:sldIdLst>
        </p14:section>
        <p14:section name="Section sans titre" id="{81A84377-271D-4347-BAED-0398042462E9}">
          <p14:sldIdLst>
            <p14:sldId id="259"/>
            <p14:sldId id="293"/>
            <p14:sldId id="282"/>
            <p14:sldId id="283"/>
            <p14:sldId id="294"/>
            <p14:sldId id="295"/>
            <p14:sldId id="296"/>
            <p14:sldId id="297"/>
            <p14:sldId id="298"/>
            <p14:sldId id="292"/>
            <p14:sldId id="291"/>
            <p14:sldId id="264"/>
            <p14:sldId id="290"/>
          </p14:sldIdLst>
        </p14:section>
        <p14:section name="Section sans titre" id="{4B018FE5-32CB-4C2B-90FD-88F3EDF9FFD4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4660"/>
  </p:normalViewPr>
  <p:slideViewPr>
    <p:cSldViewPr>
      <p:cViewPr varScale="1">
        <p:scale>
          <a:sx n="83" d="100"/>
          <a:sy n="83" d="100"/>
        </p:scale>
        <p:origin x="-138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7AC9-5438-4087-B303-20FA4D573164}" type="datetimeFigureOut">
              <a:rPr lang="fr-FR" smtClean="0"/>
              <a:pPr/>
              <a:t>11/05/2020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0FB7-B3F2-44A2-AE28-1BB7BA0A50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8157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7AC9-5438-4087-B303-20FA4D573164}" type="datetimeFigureOut">
              <a:rPr lang="fr-FR" smtClean="0"/>
              <a:pPr/>
              <a:t>11/05/2020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0FB7-B3F2-44A2-AE28-1BB7BA0A50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6533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7AC9-5438-4087-B303-20FA4D573164}" type="datetimeFigureOut">
              <a:rPr lang="fr-FR" smtClean="0"/>
              <a:pPr/>
              <a:t>11/05/2020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0FB7-B3F2-44A2-AE28-1BB7BA0A50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6018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7AC9-5438-4087-B303-20FA4D573164}" type="datetimeFigureOut">
              <a:rPr lang="fr-FR" smtClean="0"/>
              <a:pPr/>
              <a:t>11/05/2020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0FB7-B3F2-44A2-AE28-1BB7BA0A50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3785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7AC9-5438-4087-B303-20FA4D573164}" type="datetimeFigureOut">
              <a:rPr lang="fr-FR" smtClean="0"/>
              <a:pPr/>
              <a:t>11/05/2020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0FB7-B3F2-44A2-AE28-1BB7BA0A50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59577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7AC9-5438-4087-B303-20FA4D573164}" type="datetimeFigureOut">
              <a:rPr lang="fr-FR" smtClean="0"/>
              <a:pPr/>
              <a:t>11/05/2020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0FB7-B3F2-44A2-AE28-1BB7BA0A50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1395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7AC9-5438-4087-B303-20FA4D573164}" type="datetimeFigureOut">
              <a:rPr lang="fr-FR" smtClean="0"/>
              <a:pPr/>
              <a:t>11/05/2020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0FB7-B3F2-44A2-AE28-1BB7BA0A50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51745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7AC9-5438-4087-B303-20FA4D573164}" type="datetimeFigureOut">
              <a:rPr lang="fr-FR" smtClean="0"/>
              <a:pPr/>
              <a:t>11/05/2020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0FB7-B3F2-44A2-AE28-1BB7BA0A50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9085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7AC9-5438-4087-B303-20FA4D573164}" type="datetimeFigureOut">
              <a:rPr lang="fr-FR" smtClean="0"/>
              <a:pPr/>
              <a:t>11/05/2020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0FB7-B3F2-44A2-AE28-1BB7BA0A50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0543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7AC9-5438-4087-B303-20FA4D573164}" type="datetimeFigureOut">
              <a:rPr lang="fr-FR" smtClean="0"/>
              <a:pPr/>
              <a:t>11/05/2020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0FB7-B3F2-44A2-AE28-1BB7BA0A50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4623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7AC9-5438-4087-B303-20FA4D573164}" type="datetimeFigureOut">
              <a:rPr lang="fr-FR" smtClean="0"/>
              <a:pPr/>
              <a:t>11/05/2020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0FB7-B3F2-44A2-AE28-1BB7BA0A50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9333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E7AC9-5438-4087-B303-20FA4D573164}" type="datetimeFigureOut">
              <a:rPr lang="fr-FR" smtClean="0"/>
              <a:pPr/>
              <a:t>11/05/2020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80FB7-B3F2-44A2-AE28-1BB7BA0A50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7553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slideLayout" Target="../slideLayouts/slideLayout3.xml"/><Relationship Id="rId1" Type="http://schemas.openxmlformats.org/officeDocument/2006/relationships/audio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slideLayout" Target="../slideLayouts/slideLayout3.xml"/><Relationship Id="rId1" Type="http://schemas.openxmlformats.org/officeDocument/2006/relationships/audio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2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m4a"/><Relationship Id="rId6" Type="http://schemas.openxmlformats.org/officeDocument/2006/relationships/image" Target="../media/image1.png"/><Relationship Id="rId5" Type="http://schemas.microsoft.com/office/2007/relationships/media" Target="../media/media13.m4a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m4a"/><Relationship Id="rId5" Type="http://schemas.openxmlformats.org/officeDocument/2006/relationships/image" Target="../media/image1.png"/><Relationship Id="rId4" Type="http://schemas.microsoft.com/office/2007/relationships/media" Target="../media/media14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5.png"/><Relationship Id="rId7" Type="http://schemas.microsoft.com/office/2007/relationships/media" Target="../media/media15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4a"/><Relationship Id="rId6" Type="http://schemas.openxmlformats.org/officeDocument/2006/relationships/image" Target="../media/image1.png"/><Relationship Id="rId5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media5.m4a"/><Relationship Id="rId5" Type="http://schemas.openxmlformats.org/officeDocument/2006/relationships/image" Target="../media/image1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media6.m4a"/><Relationship Id="rId5" Type="http://schemas.openxmlformats.org/officeDocument/2006/relationships/image" Target="../media/image1.png"/><Relationship Id="rId4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media7.m4a"/><Relationship Id="rId5" Type="http://schemas.openxmlformats.org/officeDocument/2006/relationships/image" Target="../media/image1.png"/><Relationship Id="rId4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media8.m4a"/><Relationship Id="rId5" Type="http://schemas.openxmlformats.org/officeDocument/2006/relationships/image" Target="../media/image1.png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media9.m4a"/><Relationship Id="rId5" Type="http://schemas.openxmlformats.org/officeDocument/2006/relationships/image" Target="../media/image1.png"/><Relationship Id="rId4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1600" y="1433260"/>
            <a:ext cx="7101406" cy="1256152"/>
          </a:xfrm>
        </p:spPr>
        <p:txBody>
          <a:bodyPr>
            <a:normAutofit fontScale="90000"/>
          </a:bodyPr>
          <a:lstStyle/>
          <a:p>
            <a:r>
              <a:rPr lang="fr-FR" b="1" u="sng" dirty="0" smtClean="0">
                <a:latin typeface="Bahnschrift SemiBold SemiConden" panose="020B0502040204020203" pitchFamily="34" charset="0"/>
              </a:rPr>
              <a:t>Réouverture des écoles et COVID 19</a:t>
            </a:r>
            <a:br>
              <a:rPr lang="fr-FR" b="1" u="sng" dirty="0" smtClean="0">
                <a:latin typeface="Bahnschrift SemiBold SemiConden" panose="020B0502040204020203" pitchFamily="34" charset="0"/>
              </a:rPr>
            </a:br>
            <a:r>
              <a:rPr lang="fr-FR" b="1" u="sng" dirty="0" smtClean="0">
                <a:latin typeface="Bahnschrift SemiBold SemiConden" panose="020B0502040204020203" pitchFamily="34" charset="0"/>
              </a:rPr>
              <a:t>Comment adopter les gestes barrières</a:t>
            </a:r>
            <a:endParaRPr lang="fr-FR" b="1" u="sng" dirty="0">
              <a:latin typeface="Bahnschrift SemiBold SemiConden" panose="020B0502040204020203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15006" y="4603377"/>
            <a:ext cx="6858000" cy="1655762"/>
          </a:xfrm>
        </p:spPr>
        <p:txBody>
          <a:bodyPr/>
          <a:lstStyle/>
          <a:p>
            <a:pPr algn="ctr"/>
            <a:r>
              <a:rPr lang="fr-FR" dirty="0"/>
              <a:t>Comment vivre ensemble, se préserver et préserver les autres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61863" y="5551877"/>
            <a:ext cx="7920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Présentation par Fabienne Charlier </a:t>
            </a:r>
          </a:p>
          <a:p>
            <a:pPr algn="ctr"/>
            <a:r>
              <a:rPr lang="fr-FR" sz="1400" dirty="0"/>
              <a:t>I</a:t>
            </a:r>
            <a:r>
              <a:rPr lang="fr-FR" sz="1400" dirty="0" smtClean="0"/>
              <a:t>nfirmière conseillère technique auprès de la Directrice académique de Loir-et-Cher</a:t>
            </a:r>
          </a:p>
          <a:p>
            <a:pPr algn="ctr"/>
            <a:r>
              <a:rPr lang="fr-FR" sz="1400" dirty="0" smtClean="0"/>
              <a:t>Les vidéos présentées dans ce document ne sont pas libres de droit.</a:t>
            </a:r>
            <a:endParaRPr lang="fr-FR" sz="1400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353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Geste n°5: </a:t>
            </a:r>
            <a:br>
              <a:rPr lang="fr-FR" dirty="0" smtClean="0"/>
            </a:br>
            <a:r>
              <a:rPr lang="fr-FR" dirty="0" smtClean="0"/>
              <a:t>Respecter une distance d’au moins 1 mètre avec les élèves et les adultes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991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5901" y="620688"/>
            <a:ext cx="7886700" cy="2852737"/>
          </a:xfrm>
        </p:spPr>
        <p:txBody>
          <a:bodyPr/>
          <a:lstStyle/>
          <a:p>
            <a:pPr algn="ctr"/>
            <a:r>
              <a:rPr lang="fr-FR" dirty="0" smtClean="0"/>
              <a:t>Quand la distance d’un mètre n’est pas réalisable, utiliser un masque de protection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88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00505_22521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2075" y="92075"/>
            <a:ext cx="9051925" cy="509170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2075" y="6237312"/>
            <a:ext cx="880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Comment mettre et retirer un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93588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260648"/>
            <a:ext cx="8246740" cy="42655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4149080"/>
            <a:ext cx="8029575" cy="2495550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360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Si vous portez un masque en tissu</a:t>
            </a:r>
            <a:endParaRPr lang="fr-F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8650" y="2048590"/>
            <a:ext cx="7886700" cy="390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269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47F400E-BE85-425E-9B64-5905D2B83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081" y="2139254"/>
            <a:ext cx="5657851" cy="3017520"/>
          </a:xfrm>
        </p:spPr>
        <p:txBody>
          <a:bodyPr/>
          <a:lstStyle/>
          <a:p>
            <a:pPr algn="ctr"/>
            <a:r>
              <a:rPr lang="fr-FR" sz="3300" b="1" i="1" dirty="0">
                <a:solidFill>
                  <a:srgbClr val="CC0000"/>
                </a:solidFill>
              </a:rPr>
              <a:t>Les gestes barrières et la distanciation sont essentiels à la non propagation du virus. De ce fait, chaque adulte a un rôle essentiel</a:t>
            </a:r>
            <a:r>
              <a:rPr lang="fr-FR" b="1" i="1" dirty="0">
                <a:solidFill>
                  <a:srgbClr val="CC0000"/>
                </a:solidFill>
              </a:rPr>
              <a:t>.</a:t>
            </a:r>
            <a:endParaRPr lang="fr-FR" dirty="0">
              <a:solidFill>
                <a:srgbClr val="CC0000"/>
              </a:solidFill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D4E6122-26B2-4D5E-A2C5-E49219A971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5003" y="907643"/>
            <a:ext cx="1242138" cy="12316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441A22A-7B81-4E5A-81A9-A30B725633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6832" y="4718747"/>
            <a:ext cx="840178" cy="7258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3B5683A-1B03-4649-B184-13F2C2E3CB4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88054" y="4195437"/>
            <a:ext cx="1296144" cy="10466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66549AE-49AC-4609-80FF-7CA4787FE04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1884" y="1081619"/>
            <a:ext cx="1065125" cy="883659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67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1196752"/>
            <a:ext cx="5383510" cy="475128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476672"/>
            <a:ext cx="7077075" cy="552450"/>
          </a:xfrm>
          <a:prstGeom prst="rect">
            <a:avLst/>
          </a:prstGeom>
        </p:spPr>
      </p:pic>
      <p:pic>
        <p:nvPicPr>
          <p:cNvPr id="13" name="Son enregistr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73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0562" y="214886"/>
            <a:ext cx="7660332" cy="1170338"/>
          </a:xfrm>
        </p:spPr>
        <p:txBody>
          <a:bodyPr>
            <a:no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Les gestes barrières à adopter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00" y="1398966"/>
            <a:ext cx="8514159" cy="5616624"/>
          </a:xfrm>
        </p:spPr>
        <p:txBody>
          <a:bodyPr>
            <a:normAutofit/>
          </a:bodyPr>
          <a:lstStyle/>
          <a:p>
            <a:pPr marL="70866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fr-FR" sz="2400" dirty="0" smtClean="0">
                <a:effectLst/>
                <a:ea typeface="Times New Roman"/>
                <a:cs typeface="Times New Roman"/>
              </a:rPr>
              <a:t>Lavage fréquent des mains</a:t>
            </a:r>
            <a:endParaRPr lang="fr-FR" sz="2400" dirty="0" smtClean="0"/>
          </a:p>
          <a:p>
            <a:pPr marL="70866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fr-FR" sz="2400" dirty="0" smtClean="0">
                <a:effectLst/>
                <a:ea typeface="Times New Roman"/>
                <a:cs typeface="Times New Roman"/>
              </a:rPr>
              <a:t>Utilisation d’un </a:t>
            </a:r>
            <a:r>
              <a:rPr lang="fr-FR" sz="2400" dirty="0">
                <a:effectLst/>
                <a:ea typeface="Times New Roman"/>
                <a:cs typeface="Times New Roman"/>
              </a:rPr>
              <a:t>mouchoir à usage </a:t>
            </a:r>
            <a:r>
              <a:rPr lang="fr-FR" sz="2400" b="1" dirty="0">
                <a:effectLst/>
                <a:ea typeface="Times New Roman"/>
                <a:cs typeface="Times New Roman"/>
              </a:rPr>
              <a:t>unique</a:t>
            </a:r>
            <a:r>
              <a:rPr lang="fr-FR" sz="2400" dirty="0">
                <a:effectLst/>
                <a:ea typeface="Times New Roman"/>
                <a:cs typeface="Times New Roman"/>
              </a:rPr>
              <a:t> </a:t>
            </a:r>
            <a:endParaRPr lang="fr-FR" sz="2400" dirty="0">
              <a:ea typeface="Calibri"/>
              <a:cs typeface="Times New Roman"/>
            </a:endParaRPr>
          </a:p>
          <a:p>
            <a:pPr marL="70866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fr-FR" sz="2400" dirty="0" smtClean="0">
                <a:effectLst/>
                <a:ea typeface="Times New Roman"/>
                <a:cs typeface="Times New Roman"/>
              </a:rPr>
              <a:t>Tousser </a:t>
            </a:r>
            <a:r>
              <a:rPr lang="fr-FR" sz="2400" dirty="0">
                <a:effectLst/>
                <a:ea typeface="Times New Roman"/>
                <a:cs typeface="Times New Roman"/>
              </a:rPr>
              <a:t>ou </a:t>
            </a:r>
            <a:r>
              <a:rPr lang="fr-FR" sz="2400" dirty="0" smtClean="0">
                <a:effectLst/>
                <a:ea typeface="Times New Roman"/>
                <a:cs typeface="Times New Roman"/>
              </a:rPr>
              <a:t>éternuer </a:t>
            </a:r>
            <a:r>
              <a:rPr lang="fr-FR" sz="2400" dirty="0">
                <a:effectLst/>
                <a:ea typeface="Times New Roman"/>
                <a:cs typeface="Times New Roman"/>
              </a:rPr>
              <a:t>dans </a:t>
            </a:r>
            <a:r>
              <a:rPr lang="fr-FR" sz="2400" b="1" dirty="0" smtClean="0">
                <a:ea typeface="Times New Roman"/>
                <a:cs typeface="Times New Roman"/>
              </a:rPr>
              <a:t>son</a:t>
            </a:r>
            <a:r>
              <a:rPr lang="fr-FR" sz="2400" b="1" dirty="0" smtClean="0">
                <a:effectLst/>
                <a:ea typeface="Times New Roman"/>
                <a:cs typeface="Times New Roman"/>
              </a:rPr>
              <a:t> </a:t>
            </a:r>
            <a:r>
              <a:rPr lang="fr-FR" sz="2400" b="1" dirty="0">
                <a:effectLst/>
                <a:ea typeface="Times New Roman"/>
                <a:cs typeface="Times New Roman"/>
              </a:rPr>
              <a:t>coude</a:t>
            </a:r>
            <a:r>
              <a:rPr lang="fr-FR" sz="2400" dirty="0">
                <a:effectLst/>
                <a:ea typeface="Times New Roman"/>
                <a:cs typeface="Times New Roman"/>
              </a:rPr>
              <a:t> ou dans </a:t>
            </a:r>
            <a:r>
              <a:rPr lang="fr-FR" sz="2400" b="1" dirty="0">
                <a:effectLst/>
                <a:ea typeface="Times New Roman"/>
                <a:cs typeface="Times New Roman"/>
              </a:rPr>
              <a:t>un mouchoir</a:t>
            </a:r>
          </a:p>
          <a:p>
            <a:pPr marL="70866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fr-FR" sz="2400" dirty="0" smtClean="0"/>
              <a:t>Saluer </a:t>
            </a:r>
            <a:r>
              <a:rPr lang="fr-FR" sz="2400" dirty="0"/>
              <a:t>sans se serrer la main, évitez les </a:t>
            </a:r>
            <a:r>
              <a:rPr lang="fr-FR" sz="2400" dirty="0" smtClean="0"/>
              <a:t>embrassades</a:t>
            </a:r>
          </a:p>
          <a:p>
            <a:pPr marL="70866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fr-FR" sz="2400" dirty="0"/>
              <a:t>Rester à </a:t>
            </a:r>
            <a:r>
              <a:rPr lang="fr-FR" sz="2400" b="1" dirty="0"/>
              <a:t>au moins un mètre </a:t>
            </a:r>
            <a:r>
              <a:rPr lang="fr-FR" sz="2400" dirty="0"/>
              <a:t>des autres </a:t>
            </a:r>
          </a:p>
          <a:p>
            <a:pPr marL="70866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fr-FR" sz="2400" dirty="0"/>
              <a:t>P</a:t>
            </a:r>
            <a:r>
              <a:rPr lang="fr-FR" sz="2400" dirty="0" smtClean="0"/>
              <a:t>orter un </a:t>
            </a:r>
            <a:r>
              <a:rPr lang="fr-FR" sz="2400" dirty="0"/>
              <a:t>masque </a:t>
            </a:r>
            <a:r>
              <a:rPr lang="fr-FR" sz="2400" dirty="0" smtClean="0"/>
              <a:t>lorsque la distance d’1 mètre avec les élèves ou les adultes ne peut pas être respectée</a:t>
            </a:r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943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Geste n°1: le lavage des mains  </a:t>
            </a:r>
            <a:endParaRPr lang="fr-FR" dirty="0"/>
          </a:p>
        </p:txBody>
      </p:sp>
      <p:pic>
        <p:nvPicPr>
          <p:cNvPr id="5" name="20200506_00180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34275" y="230190"/>
            <a:ext cx="9810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527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44205"/>
            <a:ext cx="5366742" cy="6813795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951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960" y="332656"/>
            <a:ext cx="7543800" cy="648072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 smtClean="0"/>
              <a:t>Friction avec gel hydro alcoolique </a:t>
            </a:r>
            <a:endParaRPr lang="fr-FR" sz="28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037666"/>
            <a:ext cx="6480720" cy="5199646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920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Geste n°2: </a:t>
            </a:r>
            <a:br>
              <a:rPr lang="fr-FR" dirty="0" smtClean="0"/>
            </a:br>
            <a:r>
              <a:rPr lang="fr-FR" dirty="0" smtClean="0"/>
              <a:t>Utiliser des mouchoirs à usage unique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24313" y="692696"/>
            <a:ext cx="1085850" cy="1285875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956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Geste n°3: </a:t>
            </a:r>
            <a:br>
              <a:rPr lang="fr-FR" dirty="0" smtClean="0"/>
            </a:br>
            <a:r>
              <a:rPr lang="fr-FR" dirty="0" smtClean="0"/>
              <a:t>Tousser ou éternuer dans son coude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764704"/>
            <a:ext cx="1189928" cy="1391791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043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Geste n°4: </a:t>
            </a:r>
            <a:br>
              <a:rPr lang="fr-FR" dirty="0" smtClean="0"/>
            </a:br>
            <a:r>
              <a:rPr lang="fr-FR" dirty="0" smtClean="0"/>
              <a:t>Saluer sans se serrer la main, éviter les embrassades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476672"/>
            <a:ext cx="1376496" cy="1637555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82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</TotalTime>
  <Words>182</Words>
  <Application>Microsoft Office PowerPoint</Application>
  <PresentationFormat>Affichage à l'écran (4:3)</PresentationFormat>
  <Paragraphs>22</Paragraphs>
  <Slides>15</Slides>
  <Notes>0</Notes>
  <HiddenSlides>0</HiddenSlides>
  <MMClips>15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Réouverture des écoles et COVID 19 Comment adopter les gestes barrières</vt:lpstr>
      <vt:lpstr>Diapositive 2</vt:lpstr>
      <vt:lpstr>Les gestes barrières à adopter</vt:lpstr>
      <vt:lpstr>Geste n°1: le lavage des mains  </vt:lpstr>
      <vt:lpstr>Diapositive 5</vt:lpstr>
      <vt:lpstr>Friction avec gel hydro alcoolique </vt:lpstr>
      <vt:lpstr>Geste n°2:  Utiliser des mouchoirs à usage unique</vt:lpstr>
      <vt:lpstr>Geste n°3:  Tousser ou éternuer dans son coude</vt:lpstr>
      <vt:lpstr>Geste n°4:  Saluer sans se serrer la main, éviter les embrassades</vt:lpstr>
      <vt:lpstr>Geste n°5:  Respecter une distance d’au moins 1 mètre avec les élèves et les adultes</vt:lpstr>
      <vt:lpstr>Quand la distance d’un mètre n’est pas réalisable, utiliser un masque de protection</vt:lpstr>
      <vt:lpstr>Diapositive 12</vt:lpstr>
      <vt:lpstr>Diapositive 13</vt:lpstr>
      <vt:lpstr>Si vous portez un masque en tissu</vt:lpstr>
      <vt:lpstr>Diapositive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 19</dc:title>
  <dc:creator>jml</dc:creator>
  <cp:lastModifiedBy>princ</cp:lastModifiedBy>
  <cp:revision>86</cp:revision>
  <dcterms:created xsi:type="dcterms:W3CDTF">2020-04-28T09:29:10Z</dcterms:created>
  <dcterms:modified xsi:type="dcterms:W3CDTF">2020-05-11T13:39:25Z</dcterms:modified>
</cp:coreProperties>
</file>